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754B7-5D19-4514-BE6F-AFE4B03B29D8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4E6D-DD83-470C-A392-7CA882AD09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Салимет</a:t>
            </a:r>
            <a:r>
              <a:rPr lang="ru-RU" dirty="0"/>
              <a:t> </a:t>
            </a:r>
            <a:r>
              <a:rPr lang="ru-RU" dirty="0" err="1"/>
              <a:t>Ахматовна</a:t>
            </a:r>
            <a:r>
              <a:rPr lang="ru-RU" dirty="0"/>
              <a:t> </a:t>
            </a:r>
            <a:r>
              <a:rPr lang="ru-RU" dirty="0" err="1"/>
              <a:t>Майлыбаева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4E6D-DD83-470C-A392-7CA882AD093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Атам</a:t>
            </a:r>
            <a:r>
              <a:rPr lang="ru-RU" dirty="0"/>
              <a:t>,</a:t>
            </a:r>
            <a:r>
              <a:rPr lang="ru-RU" baseline="0" dirty="0"/>
              <a:t> </a:t>
            </a:r>
            <a:r>
              <a:rPr lang="ru-RU" baseline="0" dirty="0" err="1"/>
              <a:t>анам</a:t>
            </a:r>
            <a:r>
              <a:rPr lang="ru-RU" baseline="0" dirty="0"/>
              <a:t> - </a:t>
            </a:r>
            <a:r>
              <a:rPr lang="ru-RU" baseline="0" dirty="0" err="1"/>
              <a:t>эки</a:t>
            </a:r>
            <a:r>
              <a:rPr lang="ru-RU" baseline="0" dirty="0"/>
              <a:t> </a:t>
            </a:r>
            <a:r>
              <a:rPr lang="ru-RU" baseline="0" dirty="0" err="1"/>
              <a:t>колым</a:t>
            </a:r>
            <a:r>
              <a:rPr lang="ru-RU" baseline="0" dirty="0"/>
              <a:t>…</a:t>
            </a:r>
          </a:p>
          <a:p>
            <a:r>
              <a:rPr lang="ru-RU" baseline="0" dirty="0" err="1"/>
              <a:t>Дуныямнынъ</a:t>
            </a:r>
            <a:r>
              <a:rPr lang="ru-RU" baseline="0" dirty="0"/>
              <a:t> </a:t>
            </a:r>
            <a:r>
              <a:rPr lang="ru-RU" baseline="0" dirty="0" err="1"/>
              <a:t>дуньясы</a:t>
            </a:r>
            <a:r>
              <a:rPr lang="ru-RU" baseline="0" dirty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4E6D-DD83-470C-A392-7CA882AD093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Оьмир</a:t>
            </a:r>
            <a:r>
              <a:rPr lang="ru-RU" dirty="0"/>
              <a:t> </a:t>
            </a:r>
            <a:r>
              <a:rPr lang="ru-RU" dirty="0" err="1"/>
              <a:t>бойы</a:t>
            </a:r>
            <a:r>
              <a:rPr lang="ru-RU" dirty="0"/>
              <a:t> </a:t>
            </a:r>
            <a:r>
              <a:rPr lang="ru-RU" dirty="0" err="1"/>
              <a:t>халкым</a:t>
            </a:r>
            <a:r>
              <a:rPr lang="ru-RU" dirty="0"/>
              <a:t> </a:t>
            </a:r>
            <a:r>
              <a:rPr lang="ru-RU" dirty="0" err="1"/>
              <a:t>уьшин</a:t>
            </a:r>
            <a:r>
              <a:rPr lang="ru-RU" dirty="0"/>
              <a:t> </a:t>
            </a:r>
            <a:r>
              <a:rPr lang="ru-RU" dirty="0" err="1"/>
              <a:t>яшайман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4E6D-DD83-470C-A392-7CA882AD093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/>
              <a:t>Проект </a:t>
            </a:r>
            <a:r>
              <a:rPr lang="ru-RU" sz="4000" dirty="0" err="1"/>
              <a:t>иси</a:t>
            </a:r>
            <a:r>
              <a:rPr lang="ru-RU" sz="4000" dirty="0"/>
              <a:t>:</a:t>
            </a:r>
            <a:br>
              <a:rPr lang="ru-RU" sz="4000" dirty="0"/>
            </a:br>
            <a:r>
              <a:rPr lang="ru-RU" sz="4000" dirty="0"/>
              <a:t>«</a:t>
            </a:r>
            <a:r>
              <a:rPr lang="ru-RU" sz="4000" dirty="0" err="1"/>
              <a:t>Салимет</a:t>
            </a:r>
            <a:r>
              <a:rPr lang="ru-RU" sz="4000" dirty="0"/>
              <a:t> </a:t>
            </a:r>
            <a:r>
              <a:rPr lang="ru-RU" sz="4000" dirty="0" err="1"/>
              <a:t>Майлыбаевадынъ</a:t>
            </a:r>
            <a:r>
              <a:rPr lang="ru-RU" sz="4000" dirty="0"/>
              <a:t> </a:t>
            </a:r>
            <a:r>
              <a:rPr lang="ru-RU" sz="4000" dirty="0" err="1"/>
              <a:t>поэзиясында</a:t>
            </a:r>
            <a:r>
              <a:rPr lang="ru-RU" sz="4000" dirty="0"/>
              <a:t> </a:t>
            </a:r>
            <a:r>
              <a:rPr lang="ru-RU" sz="4000" dirty="0" err="1"/>
              <a:t>анадынъ</a:t>
            </a:r>
            <a:r>
              <a:rPr lang="ru-RU" sz="4000" dirty="0"/>
              <a:t> </a:t>
            </a:r>
            <a:r>
              <a:rPr lang="ru-RU" sz="4000" dirty="0" err="1"/>
              <a:t>келбети</a:t>
            </a:r>
            <a:r>
              <a:rPr lang="ru-RU" sz="4000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4400" dirty="0" err="1"/>
              <a:t>Проекттинъ</a:t>
            </a:r>
            <a:r>
              <a:rPr lang="ru-RU" sz="4400" dirty="0"/>
              <a:t> </a:t>
            </a:r>
            <a:r>
              <a:rPr lang="ru-RU" sz="4400" dirty="0" err="1"/>
              <a:t>мырады</a:t>
            </a:r>
            <a:r>
              <a:rPr lang="ru-RU" sz="3600" dirty="0"/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428868"/>
            <a:ext cx="7854696" cy="1752600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Салимет</a:t>
            </a:r>
            <a:r>
              <a:rPr lang="ru-RU" sz="2800" dirty="0"/>
              <a:t> </a:t>
            </a:r>
            <a:r>
              <a:rPr lang="ru-RU" sz="2800" dirty="0" err="1"/>
              <a:t>Майлыбаевадынъ</a:t>
            </a:r>
            <a:r>
              <a:rPr lang="ru-RU" sz="2800" dirty="0"/>
              <a:t> </a:t>
            </a:r>
            <a:r>
              <a:rPr lang="ru-RU" sz="2800" dirty="0" err="1"/>
              <a:t>яратувшылык</a:t>
            </a:r>
            <a:r>
              <a:rPr lang="ru-RU" sz="2800" dirty="0"/>
              <a:t> </a:t>
            </a:r>
            <a:r>
              <a:rPr lang="ru-RU" sz="2800" dirty="0" err="1"/>
              <a:t>йолы</a:t>
            </a:r>
            <a:r>
              <a:rPr lang="ru-RU" sz="2800" dirty="0"/>
              <a:t> </a:t>
            </a:r>
            <a:r>
              <a:rPr lang="ru-RU" sz="2800" dirty="0" err="1"/>
              <a:t>ман</a:t>
            </a:r>
            <a:r>
              <a:rPr lang="ru-RU" sz="2800" dirty="0"/>
              <a:t> </a:t>
            </a:r>
            <a:r>
              <a:rPr lang="ru-RU" sz="2800" dirty="0" err="1"/>
              <a:t>окувшыларды</a:t>
            </a:r>
            <a:r>
              <a:rPr lang="ru-RU" sz="2800" dirty="0"/>
              <a:t> </a:t>
            </a:r>
            <a:r>
              <a:rPr lang="ru-RU" sz="2800" dirty="0" err="1"/>
              <a:t>ювык</a:t>
            </a:r>
            <a:r>
              <a:rPr lang="ru-RU" sz="2800" dirty="0"/>
              <a:t> </a:t>
            </a:r>
            <a:r>
              <a:rPr lang="ru-RU" sz="2800" dirty="0" err="1"/>
              <a:t>таныстырув</a:t>
            </a:r>
            <a:r>
              <a:rPr lang="ru-RU" sz="2800" dirty="0"/>
              <a:t>, </a:t>
            </a:r>
            <a:r>
              <a:rPr lang="ru-RU" sz="2800" dirty="0" err="1"/>
              <a:t>яшав</a:t>
            </a:r>
            <a:r>
              <a:rPr lang="ru-RU" sz="2800" dirty="0"/>
              <a:t> </a:t>
            </a:r>
            <a:r>
              <a:rPr lang="ru-RU" sz="2800" dirty="0" err="1"/>
              <a:t>йолынынъ</a:t>
            </a:r>
            <a:r>
              <a:rPr lang="ru-RU" sz="2800" dirty="0"/>
              <a:t> </a:t>
            </a:r>
            <a:r>
              <a:rPr lang="ru-RU" sz="2800" dirty="0" err="1"/>
              <a:t>акында</a:t>
            </a:r>
            <a:r>
              <a:rPr lang="ru-RU" sz="2800" dirty="0"/>
              <a:t> </a:t>
            </a:r>
            <a:r>
              <a:rPr lang="ru-RU" sz="2800" dirty="0" err="1"/>
              <a:t>яратувшылык</a:t>
            </a:r>
            <a:r>
              <a:rPr lang="ru-RU" sz="2800" dirty="0"/>
              <a:t> </a:t>
            </a:r>
            <a:r>
              <a:rPr lang="ru-RU" sz="2800" dirty="0" err="1"/>
              <a:t>альбомлар</a:t>
            </a:r>
            <a:r>
              <a:rPr lang="ru-RU" sz="2800" dirty="0"/>
              <a:t> </a:t>
            </a:r>
            <a:r>
              <a:rPr lang="ru-RU" sz="2800" dirty="0" err="1"/>
              <a:t>шыгарув,онынъ</a:t>
            </a:r>
            <a:r>
              <a:rPr lang="ru-RU" sz="2800" dirty="0"/>
              <a:t> </a:t>
            </a:r>
            <a:r>
              <a:rPr lang="ru-RU" sz="2800" dirty="0" err="1"/>
              <a:t>толкынлы</a:t>
            </a:r>
            <a:r>
              <a:rPr lang="ru-RU" sz="2800" dirty="0"/>
              <a:t> </a:t>
            </a:r>
            <a:r>
              <a:rPr lang="ru-RU" sz="2800" dirty="0" err="1"/>
              <a:t>поэзиясында</a:t>
            </a:r>
            <a:r>
              <a:rPr lang="ru-RU" sz="2800" dirty="0"/>
              <a:t> </a:t>
            </a:r>
            <a:r>
              <a:rPr lang="ru-RU" sz="2800" dirty="0" err="1"/>
              <a:t>анадынъ</a:t>
            </a:r>
            <a:r>
              <a:rPr lang="ru-RU" sz="2800" dirty="0"/>
              <a:t> </a:t>
            </a:r>
            <a:r>
              <a:rPr lang="ru-RU" sz="2800" dirty="0" err="1"/>
              <a:t>келпети</a:t>
            </a:r>
            <a:r>
              <a:rPr lang="ru-RU" sz="2800" dirty="0"/>
              <a:t> </a:t>
            </a:r>
            <a:r>
              <a:rPr lang="ru-RU" sz="2800" dirty="0" err="1"/>
              <a:t>кайтип</a:t>
            </a:r>
            <a:r>
              <a:rPr lang="ru-RU" sz="2800" dirty="0"/>
              <a:t> </a:t>
            </a:r>
            <a:r>
              <a:rPr lang="ru-RU" sz="2800" dirty="0" err="1"/>
              <a:t>ашык</a:t>
            </a:r>
            <a:r>
              <a:rPr lang="ru-RU" sz="2800" dirty="0"/>
              <a:t> </a:t>
            </a:r>
            <a:r>
              <a:rPr lang="ru-RU" sz="2800" dirty="0" err="1"/>
              <a:t>коьринетаганын</a:t>
            </a:r>
            <a:r>
              <a:rPr lang="ru-RU" sz="2800" dirty="0"/>
              <a:t> </a:t>
            </a:r>
            <a:r>
              <a:rPr lang="ru-RU" sz="2800" dirty="0" err="1"/>
              <a:t>белгилев</a:t>
            </a:r>
            <a:r>
              <a:rPr lang="ru-RU" sz="2800" dirty="0"/>
              <a:t>. </a:t>
            </a:r>
            <a:r>
              <a:rPr lang="ru-RU" sz="2800" dirty="0" err="1"/>
              <a:t>Яшав</a:t>
            </a:r>
            <a:r>
              <a:rPr lang="ru-RU" sz="2800" dirty="0"/>
              <a:t> </a:t>
            </a:r>
            <a:r>
              <a:rPr lang="ru-RU" sz="2800" dirty="0" err="1"/>
              <a:t>йолында</a:t>
            </a:r>
            <a:r>
              <a:rPr lang="ru-RU" sz="2800" dirty="0"/>
              <a:t> </a:t>
            </a:r>
            <a:r>
              <a:rPr lang="ru-RU" sz="2800" dirty="0" err="1"/>
              <a:t>ана</a:t>
            </a:r>
            <a:r>
              <a:rPr lang="ru-RU" sz="2800" dirty="0"/>
              <a:t> </a:t>
            </a:r>
            <a:r>
              <a:rPr lang="ru-RU" sz="2800" dirty="0" err="1"/>
              <a:t>ман</a:t>
            </a:r>
            <a:r>
              <a:rPr lang="ru-RU" sz="2800" dirty="0"/>
              <a:t> </a:t>
            </a:r>
            <a:r>
              <a:rPr lang="ru-RU" sz="2800" dirty="0" err="1"/>
              <a:t>байланыслы</a:t>
            </a:r>
            <a:r>
              <a:rPr lang="ru-RU" sz="2800" dirty="0"/>
              <a:t> </a:t>
            </a:r>
            <a:r>
              <a:rPr lang="ru-RU" sz="2800" dirty="0" err="1"/>
              <a:t>вакытларын</a:t>
            </a:r>
            <a:r>
              <a:rPr lang="ru-RU" sz="2800" dirty="0"/>
              <a:t> </a:t>
            </a:r>
            <a:r>
              <a:rPr lang="ru-RU" sz="2800" dirty="0" err="1"/>
              <a:t>тергев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Проекттинъ</a:t>
            </a:r>
            <a:r>
              <a:rPr lang="ru-RU" dirty="0"/>
              <a:t> </a:t>
            </a:r>
            <a:r>
              <a:rPr lang="ru-RU" dirty="0" err="1"/>
              <a:t>борышлары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окувшылар</a:t>
            </a:r>
            <a:r>
              <a:rPr lang="ru-RU" dirty="0"/>
              <a:t> </a:t>
            </a:r>
            <a:r>
              <a:rPr lang="ru-RU" dirty="0" err="1"/>
              <a:t>ман</a:t>
            </a:r>
            <a:r>
              <a:rPr lang="ru-RU" dirty="0"/>
              <a:t> </a:t>
            </a:r>
            <a:r>
              <a:rPr lang="ru-RU" dirty="0" err="1"/>
              <a:t>излев</a:t>
            </a:r>
            <a:r>
              <a:rPr lang="ru-RU" dirty="0"/>
              <a:t> </a:t>
            </a:r>
            <a:r>
              <a:rPr lang="ru-RU" dirty="0" err="1"/>
              <a:t>ислер</a:t>
            </a:r>
            <a:r>
              <a:rPr lang="ru-RU" dirty="0"/>
              <a:t> </a:t>
            </a:r>
            <a:r>
              <a:rPr lang="ru-RU" dirty="0" err="1"/>
              <a:t>озгарув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Салимет</a:t>
            </a:r>
            <a:r>
              <a:rPr lang="ru-RU" dirty="0"/>
              <a:t> </a:t>
            </a:r>
            <a:r>
              <a:rPr lang="ru-RU" dirty="0" err="1"/>
              <a:t>Майлыбаевадынъ</a:t>
            </a:r>
            <a:r>
              <a:rPr lang="ru-RU" dirty="0"/>
              <a:t> </a:t>
            </a:r>
            <a:r>
              <a:rPr lang="ru-RU" dirty="0" err="1"/>
              <a:t>поэзиясы</a:t>
            </a:r>
            <a:r>
              <a:rPr lang="ru-RU" dirty="0"/>
              <a:t> </a:t>
            </a:r>
            <a:r>
              <a:rPr lang="ru-RU" dirty="0" err="1"/>
              <a:t>ман</a:t>
            </a:r>
            <a:r>
              <a:rPr lang="ru-RU" dirty="0"/>
              <a:t> </a:t>
            </a:r>
            <a:r>
              <a:rPr lang="ru-RU" dirty="0" err="1"/>
              <a:t>кызыксындырув,ога</a:t>
            </a:r>
            <a:r>
              <a:rPr lang="ru-RU" dirty="0"/>
              <a:t> </a:t>
            </a:r>
            <a:r>
              <a:rPr lang="ru-RU" dirty="0" err="1"/>
              <a:t>суьйим</a:t>
            </a:r>
            <a:r>
              <a:rPr lang="ru-RU" dirty="0"/>
              <a:t> </a:t>
            </a:r>
            <a:r>
              <a:rPr lang="ru-RU" dirty="0" err="1"/>
              <a:t>эндируьв.Байыр</a:t>
            </a:r>
            <a:r>
              <a:rPr lang="ru-RU" dirty="0"/>
              <a:t> </a:t>
            </a:r>
            <a:r>
              <a:rPr lang="ru-RU" dirty="0" err="1"/>
              <a:t>яратувшылык</a:t>
            </a:r>
            <a:r>
              <a:rPr lang="ru-RU" dirty="0"/>
              <a:t> </a:t>
            </a:r>
            <a:r>
              <a:rPr lang="ru-RU" dirty="0" err="1"/>
              <a:t>куллыклар</a:t>
            </a:r>
            <a:r>
              <a:rPr lang="ru-RU" dirty="0"/>
              <a:t> </a:t>
            </a:r>
            <a:r>
              <a:rPr lang="ru-RU" dirty="0" err="1"/>
              <a:t>эттиртип</a:t>
            </a:r>
            <a:r>
              <a:rPr lang="ru-RU" dirty="0"/>
              <a:t> </a:t>
            </a:r>
            <a:r>
              <a:rPr lang="ru-RU" dirty="0" err="1"/>
              <a:t>уьйретуьв</a:t>
            </a:r>
            <a:r>
              <a:rPr lang="ru-RU" dirty="0"/>
              <a:t>. </a:t>
            </a:r>
            <a:r>
              <a:rPr lang="ru-RU" dirty="0" err="1"/>
              <a:t>Дерислерде</a:t>
            </a:r>
            <a:r>
              <a:rPr lang="ru-RU" dirty="0"/>
              <a:t>, </a:t>
            </a:r>
            <a:r>
              <a:rPr lang="ru-RU" dirty="0" err="1"/>
              <a:t>дерислерден</a:t>
            </a:r>
            <a:r>
              <a:rPr lang="ru-RU" dirty="0"/>
              <a:t> </a:t>
            </a:r>
            <a:r>
              <a:rPr lang="ru-RU" dirty="0" err="1"/>
              <a:t>сонъ</a:t>
            </a:r>
            <a:r>
              <a:rPr lang="ru-RU" dirty="0"/>
              <a:t> </a:t>
            </a:r>
            <a:r>
              <a:rPr lang="ru-RU" dirty="0" err="1"/>
              <a:t>сосы</a:t>
            </a:r>
            <a:r>
              <a:rPr lang="ru-RU" dirty="0"/>
              <a:t> </a:t>
            </a:r>
            <a:r>
              <a:rPr lang="ru-RU" dirty="0" err="1"/>
              <a:t>басланган</a:t>
            </a:r>
            <a:r>
              <a:rPr lang="ru-RU" dirty="0"/>
              <a:t> </a:t>
            </a:r>
            <a:r>
              <a:rPr lang="ru-RU" dirty="0" err="1"/>
              <a:t>исимди</a:t>
            </a:r>
            <a:r>
              <a:rPr lang="ru-RU" dirty="0"/>
              <a:t> </a:t>
            </a:r>
            <a:r>
              <a:rPr lang="ru-RU" dirty="0" err="1"/>
              <a:t>бардырув</a:t>
            </a:r>
            <a:r>
              <a:rPr lang="ru-RU" dirty="0"/>
              <a:t> </a:t>
            </a:r>
            <a:r>
              <a:rPr lang="ru-RU" dirty="0" err="1"/>
              <a:t>уьшин</a:t>
            </a:r>
            <a:r>
              <a:rPr lang="ru-RU" dirty="0"/>
              <a:t> </a:t>
            </a:r>
            <a:r>
              <a:rPr lang="ru-RU" dirty="0" err="1"/>
              <a:t>туьрли</a:t>
            </a:r>
            <a:r>
              <a:rPr lang="ru-RU" dirty="0"/>
              <a:t> </a:t>
            </a:r>
            <a:r>
              <a:rPr lang="ru-RU" dirty="0" err="1"/>
              <a:t>амаллар</a:t>
            </a:r>
            <a:r>
              <a:rPr lang="ru-RU" dirty="0"/>
              <a:t> </a:t>
            </a:r>
            <a:r>
              <a:rPr lang="ru-RU" dirty="0" err="1"/>
              <a:t>излеп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яшавга</a:t>
            </a:r>
            <a:r>
              <a:rPr lang="ru-RU" dirty="0"/>
              <a:t> </a:t>
            </a:r>
            <a:r>
              <a:rPr lang="ru-RU" dirty="0" err="1"/>
              <a:t>шыгарув</a:t>
            </a:r>
            <a:r>
              <a:rPr lang="ru-RU" dirty="0"/>
              <a:t>.  </a:t>
            </a:r>
            <a:r>
              <a:rPr lang="ru-RU" dirty="0" err="1"/>
              <a:t>Шаирдинъ</a:t>
            </a:r>
            <a:r>
              <a:rPr lang="ru-RU" dirty="0"/>
              <a:t> </a:t>
            </a:r>
            <a:r>
              <a:rPr lang="ru-RU" dirty="0" err="1"/>
              <a:t>яшавында</a:t>
            </a:r>
            <a:r>
              <a:rPr lang="ru-RU" dirty="0"/>
              <a:t>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кайдай</a:t>
            </a:r>
            <a:r>
              <a:rPr lang="ru-RU" dirty="0"/>
              <a:t> </a:t>
            </a:r>
            <a:r>
              <a:rPr lang="ru-RU" dirty="0" err="1"/>
              <a:t>орынды</a:t>
            </a:r>
            <a:r>
              <a:rPr lang="ru-RU" dirty="0"/>
              <a:t> </a:t>
            </a:r>
            <a:r>
              <a:rPr lang="ru-RU" dirty="0" err="1"/>
              <a:t>алатаганын</a:t>
            </a:r>
            <a:r>
              <a:rPr lang="ru-RU" dirty="0"/>
              <a:t>, оны </a:t>
            </a:r>
            <a:r>
              <a:rPr lang="ru-RU" dirty="0" err="1"/>
              <a:t>ман</a:t>
            </a:r>
            <a:r>
              <a:rPr lang="ru-RU" dirty="0"/>
              <a:t> интервью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яздырув</a:t>
            </a:r>
            <a:r>
              <a:rPr lang="ru-RU" dirty="0"/>
              <a:t>. «</a:t>
            </a:r>
            <a:r>
              <a:rPr lang="ru-RU" dirty="0" err="1"/>
              <a:t>Анадынъ</a:t>
            </a:r>
            <a:r>
              <a:rPr lang="ru-RU" dirty="0"/>
              <a:t> </a:t>
            </a:r>
            <a:r>
              <a:rPr lang="ru-RU" dirty="0" err="1"/>
              <a:t>келпети</a:t>
            </a:r>
            <a:r>
              <a:rPr lang="ru-RU" dirty="0"/>
              <a:t> </a:t>
            </a:r>
            <a:r>
              <a:rPr lang="ru-RU" dirty="0" err="1"/>
              <a:t>оьлимсиз</a:t>
            </a:r>
            <a:r>
              <a:rPr lang="ru-RU" dirty="0"/>
              <a:t>»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ойга</a:t>
            </a:r>
            <a:r>
              <a:rPr lang="ru-RU" dirty="0"/>
              <a:t> </a:t>
            </a:r>
            <a:r>
              <a:rPr lang="ru-RU" dirty="0" err="1"/>
              <a:t>окувшылар</a:t>
            </a:r>
            <a:r>
              <a:rPr lang="ru-RU" dirty="0"/>
              <a:t> </a:t>
            </a:r>
            <a:r>
              <a:rPr lang="ru-RU" dirty="0" err="1"/>
              <a:t>оьзлери</a:t>
            </a:r>
            <a:r>
              <a:rPr lang="ru-RU" dirty="0"/>
              <a:t> </a:t>
            </a:r>
            <a:r>
              <a:rPr lang="ru-RU" dirty="0" err="1"/>
              <a:t>келмеге</a:t>
            </a:r>
            <a:r>
              <a:rPr lang="ru-RU" dirty="0"/>
              <a:t> </a:t>
            </a:r>
            <a:r>
              <a:rPr lang="ru-RU" dirty="0" err="1"/>
              <a:t>кереклер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dirty="0" err="1"/>
              <a:t>Шаирдинъ</a:t>
            </a:r>
            <a:r>
              <a:rPr lang="ru-RU" sz="4000" dirty="0"/>
              <a:t> </a:t>
            </a:r>
            <a:r>
              <a:rPr lang="ru-RU" sz="4000" dirty="0" err="1"/>
              <a:t>яшав</a:t>
            </a:r>
            <a:r>
              <a:rPr lang="ru-RU" sz="4000" dirty="0"/>
              <a:t> </a:t>
            </a:r>
            <a:r>
              <a:rPr lang="ru-RU" sz="4000" dirty="0" err="1"/>
              <a:t>эм</a:t>
            </a:r>
            <a:r>
              <a:rPr lang="ru-RU" sz="4000" dirty="0"/>
              <a:t> </a:t>
            </a:r>
            <a:r>
              <a:rPr lang="ru-RU" sz="4000" dirty="0" err="1"/>
              <a:t>яратувшылык</a:t>
            </a:r>
            <a:r>
              <a:rPr lang="ru-RU" sz="4000" dirty="0"/>
              <a:t> </a:t>
            </a:r>
            <a:r>
              <a:rPr lang="ru-RU" sz="4000" dirty="0" err="1"/>
              <a:t>йолы</a:t>
            </a:r>
            <a:endParaRPr lang="ru-RU" sz="4000" dirty="0"/>
          </a:p>
        </p:txBody>
      </p:sp>
      <p:pic>
        <p:nvPicPr>
          <p:cNvPr id="4" name="Содержимое 3" descr="20140430_1321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336523" y="2021139"/>
            <a:ext cx="4167721" cy="312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728" y="5857892"/>
            <a:ext cx="6166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Салимет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Ахматовна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Майлыбаева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20140501_07594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43701">
            <a:off x="-55557" y="2149095"/>
            <a:ext cx="3584319" cy="2688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40514_1759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9812">
            <a:off x="5868428" y="2153124"/>
            <a:ext cx="3127545" cy="2345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126_183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14546" y="357166"/>
            <a:ext cx="657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«</a:t>
            </a:r>
            <a:r>
              <a:rPr lang="ru-RU" sz="3200" dirty="0" err="1">
                <a:solidFill>
                  <a:srgbClr val="FFFF00"/>
                </a:solidFill>
              </a:rPr>
              <a:t>Атам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анам</a:t>
            </a:r>
            <a:r>
              <a:rPr lang="ru-RU" sz="3200" dirty="0">
                <a:solidFill>
                  <a:srgbClr val="FFFF00"/>
                </a:solidFill>
              </a:rPr>
              <a:t> – </a:t>
            </a:r>
            <a:r>
              <a:rPr lang="ru-RU" sz="3200" dirty="0" err="1">
                <a:solidFill>
                  <a:srgbClr val="FFFF00"/>
                </a:solidFill>
              </a:rPr>
              <a:t>эки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колым</a:t>
            </a:r>
            <a:r>
              <a:rPr lang="ru-RU" sz="3200" dirty="0">
                <a:solidFill>
                  <a:srgbClr val="FFFF00"/>
                </a:solidFill>
              </a:rPr>
              <a:t>…</a:t>
            </a:r>
          </a:p>
          <a:p>
            <a:r>
              <a:rPr lang="ru-RU" sz="3200" dirty="0" err="1">
                <a:solidFill>
                  <a:srgbClr val="FFFF00"/>
                </a:solidFill>
              </a:rPr>
              <a:t>Дуныямнынъ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дуньясы</a:t>
            </a:r>
            <a:r>
              <a:rPr lang="ru-RU" sz="3200" dirty="0">
                <a:solidFill>
                  <a:srgbClr val="FFFF00"/>
                </a:solidFill>
              </a:rPr>
              <a:t>»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408_095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3357586" cy="25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141003_153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40929_152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143116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40922_124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4286256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41005_222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4214818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868" y="2643182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Оьмир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бойы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халкым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уьшин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яшайман</a:t>
            </a:r>
            <a:r>
              <a:rPr lang="ru-RU" sz="2400" b="1" dirty="0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515_183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19_222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50061" y="1107261"/>
            <a:ext cx="6000760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5286380" y="958318"/>
            <a:ext cx="35004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Дуныяда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энъ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аьсирет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соьзлерди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болган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хатынларга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айтаман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деген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соьз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бен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турып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танъымда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«Аллам,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сакла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анамды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»-,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деп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ятаман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          </a:t>
            </a:r>
            <a:r>
              <a:rPr lang="ru-RU" sz="2400" b="1" dirty="0" err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С.Майлыбаева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518_062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12009">
            <a:off x="90992" y="1723545"/>
            <a:ext cx="3355381" cy="2516536"/>
          </a:xfrm>
          <a:prstGeom prst="rect">
            <a:avLst/>
          </a:prstGeom>
        </p:spPr>
      </p:pic>
      <p:pic>
        <p:nvPicPr>
          <p:cNvPr id="3" name="Рисунок 2" descr="20141019_22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55084" y="1059636"/>
            <a:ext cx="3333741" cy="2500306"/>
          </a:xfrm>
          <a:prstGeom prst="rect">
            <a:avLst/>
          </a:prstGeom>
        </p:spPr>
      </p:pic>
      <p:pic>
        <p:nvPicPr>
          <p:cNvPr id="4" name="Рисунок 3" descr="20141019_221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06259">
            <a:off x="5713717" y="1404632"/>
            <a:ext cx="3500430" cy="2625323"/>
          </a:xfrm>
          <a:prstGeom prst="rect">
            <a:avLst/>
          </a:prstGeom>
        </p:spPr>
      </p:pic>
      <p:pic>
        <p:nvPicPr>
          <p:cNvPr id="5" name="Рисунок 4" descr="20141022_003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83688">
            <a:off x="3476296" y="3908413"/>
            <a:ext cx="3286116" cy="246458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200</Words>
  <Application>Microsoft Office PowerPoint</Application>
  <PresentationFormat>Экран (4:3)</PresentationFormat>
  <Paragraphs>23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Поток</vt:lpstr>
      <vt:lpstr>Проект иси: «Салимет Майлыбаевадынъ поэзиясында анадынъ келбети»</vt:lpstr>
      <vt:lpstr>Проекттинъ мырады:</vt:lpstr>
      <vt:lpstr>Проекттинъ борышлары:</vt:lpstr>
      <vt:lpstr> Шаирдинъ яшав эм яратувшылык йолы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иси: «Салимет Майлыбаевадынъ поэзиясында анадынъ келбети»</dc:title>
  <dc:creator>фарида</dc:creator>
  <cp:lastModifiedBy>alanaadyla23509@gmail.com</cp:lastModifiedBy>
  <cp:revision>24</cp:revision>
  <dcterms:created xsi:type="dcterms:W3CDTF">2014-10-21T17:33:21Z</dcterms:created>
  <dcterms:modified xsi:type="dcterms:W3CDTF">2022-03-15T07:44:13Z</dcterms:modified>
</cp:coreProperties>
</file>