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754B7-5D19-4514-BE6F-AFE4B03B29D8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B4E6D-DD83-470C-A392-7CA882AD09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Салимет</a:t>
            </a:r>
            <a:r>
              <a:rPr lang="ru-RU" dirty="0"/>
              <a:t> </a:t>
            </a:r>
            <a:r>
              <a:rPr lang="ru-RU" dirty="0" err="1"/>
              <a:t>Ахматовна</a:t>
            </a:r>
            <a:r>
              <a:rPr lang="ru-RU" dirty="0"/>
              <a:t> </a:t>
            </a:r>
            <a:r>
              <a:rPr lang="ru-RU" dirty="0" err="1"/>
              <a:t>Майлыбаева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B4E6D-DD83-470C-A392-7CA882AD093B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</a:t>
            </a:r>
            <a:r>
              <a:rPr lang="ru-RU" dirty="0" err="1"/>
              <a:t>Атам</a:t>
            </a:r>
            <a:r>
              <a:rPr lang="ru-RU" dirty="0"/>
              <a:t>,</a:t>
            </a:r>
            <a:r>
              <a:rPr lang="ru-RU" baseline="0" dirty="0"/>
              <a:t> </a:t>
            </a:r>
            <a:r>
              <a:rPr lang="ru-RU" baseline="0" dirty="0" err="1"/>
              <a:t>анам</a:t>
            </a:r>
            <a:r>
              <a:rPr lang="ru-RU" baseline="0" dirty="0"/>
              <a:t> - </a:t>
            </a:r>
            <a:r>
              <a:rPr lang="ru-RU" baseline="0" dirty="0" err="1"/>
              <a:t>эки</a:t>
            </a:r>
            <a:r>
              <a:rPr lang="ru-RU" baseline="0" dirty="0"/>
              <a:t> </a:t>
            </a:r>
            <a:r>
              <a:rPr lang="ru-RU" baseline="0" dirty="0" err="1"/>
              <a:t>колым</a:t>
            </a:r>
            <a:r>
              <a:rPr lang="ru-RU" baseline="0" dirty="0"/>
              <a:t>…</a:t>
            </a:r>
          </a:p>
          <a:p>
            <a:r>
              <a:rPr lang="ru-RU" baseline="0" dirty="0" err="1"/>
              <a:t>Дуныямнынъ</a:t>
            </a:r>
            <a:r>
              <a:rPr lang="ru-RU" baseline="0" dirty="0"/>
              <a:t> </a:t>
            </a:r>
            <a:r>
              <a:rPr lang="ru-RU" baseline="0" dirty="0" err="1"/>
              <a:t>дуньясы</a:t>
            </a:r>
            <a:r>
              <a:rPr lang="ru-RU" baseline="0" dirty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B4E6D-DD83-470C-A392-7CA882AD093B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</a:t>
            </a:r>
            <a:r>
              <a:rPr lang="ru-RU" dirty="0" err="1"/>
              <a:t>Оьмир</a:t>
            </a:r>
            <a:r>
              <a:rPr lang="ru-RU" dirty="0"/>
              <a:t> </a:t>
            </a:r>
            <a:r>
              <a:rPr lang="ru-RU" dirty="0" err="1"/>
              <a:t>бойы</a:t>
            </a:r>
            <a:r>
              <a:rPr lang="ru-RU" dirty="0"/>
              <a:t> </a:t>
            </a:r>
            <a:r>
              <a:rPr lang="ru-RU" dirty="0" err="1"/>
              <a:t>халкым</a:t>
            </a:r>
            <a:r>
              <a:rPr lang="ru-RU" dirty="0"/>
              <a:t> </a:t>
            </a:r>
            <a:r>
              <a:rPr lang="ru-RU" dirty="0" err="1"/>
              <a:t>уьшин</a:t>
            </a:r>
            <a:r>
              <a:rPr lang="ru-RU" dirty="0"/>
              <a:t> </a:t>
            </a:r>
            <a:r>
              <a:rPr lang="ru-RU" dirty="0" err="1"/>
              <a:t>яшайман</a:t>
            </a:r>
            <a:r>
              <a:rPr lang="ru-RU" dirty="0"/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B4E6D-DD83-470C-A392-7CA882AD093B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/>
              <a:t>Проект </a:t>
            </a:r>
            <a:r>
              <a:rPr lang="ru-RU" sz="4000" dirty="0" err="1"/>
              <a:t>иси</a:t>
            </a:r>
            <a:r>
              <a:rPr lang="ru-RU" sz="4000" dirty="0"/>
              <a:t>:</a:t>
            </a:r>
            <a:br>
              <a:rPr lang="ru-RU" sz="4000" dirty="0"/>
            </a:br>
            <a:r>
              <a:rPr lang="ru-RU" sz="4000" dirty="0"/>
              <a:t>«</a:t>
            </a:r>
            <a:r>
              <a:rPr lang="ru-RU" sz="4000" dirty="0" err="1"/>
              <a:t>Салимет</a:t>
            </a:r>
            <a:r>
              <a:rPr lang="ru-RU" sz="4000" dirty="0"/>
              <a:t> </a:t>
            </a:r>
            <a:r>
              <a:rPr lang="ru-RU" sz="4000" dirty="0" err="1"/>
              <a:t>Майлыбаевадынъ</a:t>
            </a:r>
            <a:r>
              <a:rPr lang="ru-RU" sz="4000" dirty="0"/>
              <a:t> </a:t>
            </a:r>
            <a:r>
              <a:rPr lang="ru-RU" sz="4000" dirty="0" err="1"/>
              <a:t>поэзиясында</a:t>
            </a:r>
            <a:r>
              <a:rPr lang="ru-RU" sz="4000" dirty="0"/>
              <a:t> </a:t>
            </a:r>
            <a:r>
              <a:rPr lang="ru-RU" sz="4000" dirty="0" err="1"/>
              <a:t>анадынъ</a:t>
            </a:r>
            <a:r>
              <a:rPr lang="ru-RU" sz="4000" dirty="0"/>
              <a:t> </a:t>
            </a:r>
            <a:r>
              <a:rPr lang="ru-RU" sz="4000" dirty="0" err="1"/>
              <a:t>келбети</a:t>
            </a:r>
            <a:r>
              <a:rPr lang="ru-RU" sz="4000" dirty="0"/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772400" cy="1470025"/>
          </a:xfrm>
        </p:spPr>
        <p:txBody>
          <a:bodyPr>
            <a:normAutofit/>
          </a:bodyPr>
          <a:lstStyle/>
          <a:p>
            <a:r>
              <a:rPr lang="ru-RU" sz="4400" dirty="0" err="1"/>
              <a:t>Проекттинъ</a:t>
            </a:r>
            <a:r>
              <a:rPr lang="ru-RU" sz="4400" dirty="0"/>
              <a:t> </a:t>
            </a:r>
            <a:r>
              <a:rPr lang="ru-RU" sz="4400" dirty="0" err="1"/>
              <a:t>мырады</a:t>
            </a:r>
            <a:r>
              <a:rPr lang="ru-RU" sz="3600" dirty="0"/>
              <a:t>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428868"/>
            <a:ext cx="7854696" cy="1752600"/>
          </a:xfrm>
        </p:spPr>
        <p:txBody>
          <a:bodyPr>
            <a:noAutofit/>
          </a:bodyPr>
          <a:lstStyle/>
          <a:p>
            <a:r>
              <a:rPr lang="ru-RU" sz="2800" dirty="0"/>
              <a:t> </a:t>
            </a:r>
            <a:r>
              <a:rPr lang="ru-RU" sz="2800" dirty="0" err="1"/>
              <a:t>Салимет</a:t>
            </a:r>
            <a:r>
              <a:rPr lang="ru-RU" sz="2800" dirty="0"/>
              <a:t> </a:t>
            </a:r>
            <a:r>
              <a:rPr lang="ru-RU" sz="2800" dirty="0" err="1"/>
              <a:t>Майлыбаевадынъ</a:t>
            </a:r>
            <a:r>
              <a:rPr lang="ru-RU" sz="2800" dirty="0"/>
              <a:t> </a:t>
            </a:r>
            <a:r>
              <a:rPr lang="ru-RU" sz="2800" dirty="0" err="1"/>
              <a:t>яратувшылык</a:t>
            </a:r>
            <a:r>
              <a:rPr lang="ru-RU" sz="2800" dirty="0"/>
              <a:t> </a:t>
            </a:r>
            <a:r>
              <a:rPr lang="ru-RU" sz="2800" dirty="0" err="1"/>
              <a:t>йолы</a:t>
            </a:r>
            <a:r>
              <a:rPr lang="ru-RU" sz="2800" dirty="0"/>
              <a:t> </a:t>
            </a:r>
            <a:r>
              <a:rPr lang="ru-RU" sz="2800" dirty="0" err="1"/>
              <a:t>ман</a:t>
            </a:r>
            <a:r>
              <a:rPr lang="ru-RU" sz="2800" dirty="0"/>
              <a:t> </a:t>
            </a:r>
            <a:r>
              <a:rPr lang="ru-RU" sz="2800" dirty="0" err="1"/>
              <a:t>окувшыларды</a:t>
            </a:r>
            <a:r>
              <a:rPr lang="ru-RU" sz="2800" dirty="0"/>
              <a:t> </a:t>
            </a:r>
            <a:r>
              <a:rPr lang="ru-RU" sz="2800" dirty="0" err="1"/>
              <a:t>ювык</a:t>
            </a:r>
            <a:r>
              <a:rPr lang="ru-RU" sz="2800" dirty="0"/>
              <a:t> </a:t>
            </a:r>
            <a:r>
              <a:rPr lang="ru-RU" sz="2800" dirty="0" err="1"/>
              <a:t>таныстырув</a:t>
            </a:r>
            <a:r>
              <a:rPr lang="ru-RU" sz="2800" dirty="0"/>
              <a:t>, </a:t>
            </a:r>
            <a:r>
              <a:rPr lang="ru-RU" sz="2800" dirty="0" err="1"/>
              <a:t>яшав</a:t>
            </a:r>
            <a:r>
              <a:rPr lang="ru-RU" sz="2800" dirty="0"/>
              <a:t> </a:t>
            </a:r>
            <a:r>
              <a:rPr lang="ru-RU" sz="2800" dirty="0" err="1"/>
              <a:t>йолынынъ</a:t>
            </a:r>
            <a:r>
              <a:rPr lang="ru-RU" sz="2800" dirty="0"/>
              <a:t> </a:t>
            </a:r>
            <a:r>
              <a:rPr lang="ru-RU" sz="2800" dirty="0" err="1"/>
              <a:t>акында</a:t>
            </a:r>
            <a:r>
              <a:rPr lang="ru-RU" sz="2800" dirty="0"/>
              <a:t> </a:t>
            </a:r>
            <a:r>
              <a:rPr lang="ru-RU" sz="2800" dirty="0" err="1"/>
              <a:t>яратувшылык</a:t>
            </a:r>
            <a:r>
              <a:rPr lang="ru-RU" sz="2800" dirty="0"/>
              <a:t> </a:t>
            </a:r>
            <a:r>
              <a:rPr lang="ru-RU" sz="2800" dirty="0" err="1"/>
              <a:t>альбомлар</a:t>
            </a:r>
            <a:r>
              <a:rPr lang="ru-RU" sz="2800" dirty="0"/>
              <a:t> </a:t>
            </a:r>
            <a:r>
              <a:rPr lang="ru-RU" sz="2800" dirty="0" err="1"/>
              <a:t>шыгарув,онынъ</a:t>
            </a:r>
            <a:r>
              <a:rPr lang="ru-RU" sz="2800" dirty="0"/>
              <a:t> </a:t>
            </a:r>
            <a:r>
              <a:rPr lang="ru-RU" sz="2800" dirty="0" err="1"/>
              <a:t>толкынлы</a:t>
            </a:r>
            <a:r>
              <a:rPr lang="ru-RU" sz="2800" dirty="0"/>
              <a:t> </a:t>
            </a:r>
            <a:r>
              <a:rPr lang="ru-RU" sz="2800" dirty="0" err="1"/>
              <a:t>поэзиясында</a:t>
            </a:r>
            <a:r>
              <a:rPr lang="ru-RU" sz="2800" dirty="0"/>
              <a:t> </a:t>
            </a:r>
            <a:r>
              <a:rPr lang="ru-RU" sz="2800" dirty="0" err="1"/>
              <a:t>анадынъ</a:t>
            </a:r>
            <a:r>
              <a:rPr lang="ru-RU" sz="2800" dirty="0"/>
              <a:t> </a:t>
            </a:r>
            <a:r>
              <a:rPr lang="ru-RU" sz="2800" dirty="0" err="1"/>
              <a:t>келпети</a:t>
            </a:r>
            <a:r>
              <a:rPr lang="ru-RU" sz="2800" dirty="0"/>
              <a:t> </a:t>
            </a:r>
            <a:r>
              <a:rPr lang="ru-RU" sz="2800" dirty="0" err="1"/>
              <a:t>кайтип</a:t>
            </a:r>
            <a:r>
              <a:rPr lang="ru-RU" sz="2800" dirty="0"/>
              <a:t> </a:t>
            </a:r>
            <a:r>
              <a:rPr lang="ru-RU" sz="2800" dirty="0" err="1"/>
              <a:t>ашык</a:t>
            </a:r>
            <a:r>
              <a:rPr lang="ru-RU" sz="2800" dirty="0"/>
              <a:t> </a:t>
            </a:r>
            <a:r>
              <a:rPr lang="ru-RU" sz="2800" dirty="0" err="1"/>
              <a:t>коьринетаганын</a:t>
            </a:r>
            <a:r>
              <a:rPr lang="ru-RU" sz="2800" dirty="0"/>
              <a:t> </a:t>
            </a:r>
            <a:r>
              <a:rPr lang="ru-RU" sz="2800" dirty="0" err="1"/>
              <a:t>белгилев</a:t>
            </a:r>
            <a:r>
              <a:rPr lang="ru-RU" sz="2800" dirty="0"/>
              <a:t>. </a:t>
            </a:r>
            <a:r>
              <a:rPr lang="ru-RU" sz="2800" dirty="0" err="1"/>
              <a:t>Яшав</a:t>
            </a:r>
            <a:r>
              <a:rPr lang="ru-RU" sz="2800" dirty="0"/>
              <a:t> </a:t>
            </a:r>
            <a:r>
              <a:rPr lang="ru-RU" sz="2800" dirty="0" err="1"/>
              <a:t>йолында</a:t>
            </a:r>
            <a:r>
              <a:rPr lang="ru-RU" sz="2800" dirty="0"/>
              <a:t> </a:t>
            </a:r>
            <a:r>
              <a:rPr lang="ru-RU" sz="2800" dirty="0" err="1"/>
              <a:t>ана</a:t>
            </a:r>
            <a:r>
              <a:rPr lang="ru-RU" sz="2800" dirty="0"/>
              <a:t> </a:t>
            </a:r>
            <a:r>
              <a:rPr lang="ru-RU" sz="2800" dirty="0" err="1"/>
              <a:t>ман</a:t>
            </a:r>
            <a:r>
              <a:rPr lang="ru-RU" sz="2800" dirty="0"/>
              <a:t> </a:t>
            </a:r>
            <a:r>
              <a:rPr lang="ru-RU" sz="2800" dirty="0" err="1"/>
              <a:t>байланыслы</a:t>
            </a:r>
            <a:r>
              <a:rPr lang="ru-RU" sz="2800" dirty="0"/>
              <a:t> </a:t>
            </a:r>
            <a:r>
              <a:rPr lang="ru-RU" sz="2800" dirty="0" err="1"/>
              <a:t>вакытларын</a:t>
            </a:r>
            <a:r>
              <a:rPr lang="ru-RU" sz="2800" dirty="0"/>
              <a:t> </a:t>
            </a:r>
            <a:r>
              <a:rPr lang="ru-RU" sz="2800" dirty="0" err="1"/>
              <a:t>тергев</a:t>
            </a:r>
            <a:endParaRPr lang="ru-RU" sz="28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Проекттинъ</a:t>
            </a:r>
            <a:r>
              <a:rPr lang="ru-RU" dirty="0"/>
              <a:t> </a:t>
            </a:r>
            <a:r>
              <a:rPr lang="ru-RU" dirty="0" err="1"/>
              <a:t>борышлары</a:t>
            </a:r>
            <a:r>
              <a:rPr lang="ru-RU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окувшылар</a:t>
            </a:r>
            <a:r>
              <a:rPr lang="ru-RU" dirty="0"/>
              <a:t> </a:t>
            </a:r>
            <a:r>
              <a:rPr lang="ru-RU" dirty="0" err="1"/>
              <a:t>ман</a:t>
            </a:r>
            <a:r>
              <a:rPr lang="ru-RU" dirty="0"/>
              <a:t> </a:t>
            </a:r>
            <a:r>
              <a:rPr lang="ru-RU" dirty="0" err="1"/>
              <a:t>излев</a:t>
            </a:r>
            <a:r>
              <a:rPr lang="ru-RU" dirty="0"/>
              <a:t> </a:t>
            </a:r>
            <a:r>
              <a:rPr lang="ru-RU" dirty="0" err="1"/>
              <a:t>ислер</a:t>
            </a:r>
            <a:r>
              <a:rPr lang="ru-RU" dirty="0"/>
              <a:t> </a:t>
            </a:r>
            <a:r>
              <a:rPr lang="ru-RU" dirty="0" err="1"/>
              <a:t>озгарув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Салимет</a:t>
            </a:r>
            <a:r>
              <a:rPr lang="ru-RU" dirty="0"/>
              <a:t> </a:t>
            </a:r>
            <a:r>
              <a:rPr lang="ru-RU" dirty="0" err="1"/>
              <a:t>Майлыбаевадынъ</a:t>
            </a:r>
            <a:r>
              <a:rPr lang="ru-RU" dirty="0"/>
              <a:t> </a:t>
            </a:r>
            <a:r>
              <a:rPr lang="ru-RU" dirty="0" err="1"/>
              <a:t>поэзиясы</a:t>
            </a:r>
            <a:r>
              <a:rPr lang="ru-RU" dirty="0"/>
              <a:t> </a:t>
            </a:r>
            <a:r>
              <a:rPr lang="ru-RU" dirty="0" err="1"/>
              <a:t>ман</a:t>
            </a:r>
            <a:r>
              <a:rPr lang="ru-RU" dirty="0"/>
              <a:t> </a:t>
            </a:r>
            <a:r>
              <a:rPr lang="ru-RU" dirty="0" err="1"/>
              <a:t>кызыксындырув,ога</a:t>
            </a:r>
            <a:r>
              <a:rPr lang="ru-RU" dirty="0"/>
              <a:t> </a:t>
            </a:r>
            <a:r>
              <a:rPr lang="ru-RU" dirty="0" err="1"/>
              <a:t>суьйим</a:t>
            </a:r>
            <a:r>
              <a:rPr lang="ru-RU" dirty="0"/>
              <a:t> </a:t>
            </a:r>
            <a:r>
              <a:rPr lang="ru-RU" dirty="0" err="1"/>
              <a:t>эндируьв.Байыр</a:t>
            </a:r>
            <a:r>
              <a:rPr lang="ru-RU" dirty="0"/>
              <a:t> </a:t>
            </a:r>
            <a:r>
              <a:rPr lang="ru-RU" dirty="0" err="1"/>
              <a:t>яратувшылык</a:t>
            </a:r>
            <a:r>
              <a:rPr lang="ru-RU" dirty="0"/>
              <a:t> </a:t>
            </a:r>
            <a:r>
              <a:rPr lang="ru-RU" dirty="0" err="1"/>
              <a:t>куллыклар</a:t>
            </a:r>
            <a:r>
              <a:rPr lang="ru-RU" dirty="0"/>
              <a:t> </a:t>
            </a:r>
            <a:r>
              <a:rPr lang="ru-RU" dirty="0" err="1"/>
              <a:t>эттиртип</a:t>
            </a:r>
            <a:r>
              <a:rPr lang="ru-RU" dirty="0"/>
              <a:t> </a:t>
            </a:r>
            <a:r>
              <a:rPr lang="ru-RU" dirty="0" err="1"/>
              <a:t>уьйретуьв</a:t>
            </a:r>
            <a:r>
              <a:rPr lang="ru-RU" dirty="0"/>
              <a:t>. </a:t>
            </a:r>
            <a:r>
              <a:rPr lang="ru-RU" dirty="0" err="1"/>
              <a:t>Дерислерде</a:t>
            </a:r>
            <a:r>
              <a:rPr lang="ru-RU" dirty="0"/>
              <a:t>, </a:t>
            </a:r>
            <a:r>
              <a:rPr lang="ru-RU" dirty="0" err="1"/>
              <a:t>дерислерден</a:t>
            </a:r>
            <a:r>
              <a:rPr lang="ru-RU" dirty="0"/>
              <a:t> </a:t>
            </a:r>
            <a:r>
              <a:rPr lang="ru-RU" dirty="0" err="1"/>
              <a:t>сонъ</a:t>
            </a:r>
            <a:r>
              <a:rPr lang="ru-RU" dirty="0"/>
              <a:t> </a:t>
            </a:r>
            <a:r>
              <a:rPr lang="ru-RU" dirty="0" err="1"/>
              <a:t>сосы</a:t>
            </a:r>
            <a:r>
              <a:rPr lang="ru-RU" dirty="0"/>
              <a:t> </a:t>
            </a:r>
            <a:r>
              <a:rPr lang="ru-RU" dirty="0" err="1"/>
              <a:t>басланган</a:t>
            </a:r>
            <a:r>
              <a:rPr lang="ru-RU" dirty="0"/>
              <a:t> </a:t>
            </a:r>
            <a:r>
              <a:rPr lang="ru-RU" dirty="0" err="1"/>
              <a:t>исимди</a:t>
            </a:r>
            <a:r>
              <a:rPr lang="ru-RU" dirty="0"/>
              <a:t> </a:t>
            </a:r>
            <a:r>
              <a:rPr lang="ru-RU" dirty="0" err="1"/>
              <a:t>бардырув</a:t>
            </a:r>
            <a:r>
              <a:rPr lang="ru-RU" dirty="0"/>
              <a:t> </a:t>
            </a:r>
            <a:r>
              <a:rPr lang="ru-RU" dirty="0" err="1"/>
              <a:t>уьшин</a:t>
            </a:r>
            <a:r>
              <a:rPr lang="ru-RU" dirty="0"/>
              <a:t> </a:t>
            </a:r>
            <a:r>
              <a:rPr lang="ru-RU" dirty="0" err="1"/>
              <a:t>туьрли</a:t>
            </a:r>
            <a:r>
              <a:rPr lang="ru-RU" dirty="0"/>
              <a:t> </a:t>
            </a:r>
            <a:r>
              <a:rPr lang="ru-RU" dirty="0" err="1"/>
              <a:t>амаллар</a:t>
            </a:r>
            <a:r>
              <a:rPr lang="ru-RU" dirty="0"/>
              <a:t> </a:t>
            </a:r>
            <a:r>
              <a:rPr lang="ru-RU" dirty="0" err="1"/>
              <a:t>излеп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яшавга</a:t>
            </a:r>
            <a:r>
              <a:rPr lang="ru-RU" dirty="0"/>
              <a:t> </a:t>
            </a:r>
            <a:r>
              <a:rPr lang="ru-RU" dirty="0" err="1"/>
              <a:t>шыгарув</a:t>
            </a:r>
            <a:r>
              <a:rPr lang="ru-RU" dirty="0"/>
              <a:t>.  </a:t>
            </a:r>
            <a:r>
              <a:rPr lang="ru-RU" dirty="0" err="1"/>
              <a:t>Шаирдинъ</a:t>
            </a:r>
            <a:r>
              <a:rPr lang="ru-RU" dirty="0"/>
              <a:t> </a:t>
            </a:r>
            <a:r>
              <a:rPr lang="ru-RU" dirty="0" err="1"/>
              <a:t>яшавында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кайдай</a:t>
            </a:r>
            <a:r>
              <a:rPr lang="ru-RU" dirty="0"/>
              <a:t> </a:t>
            </a:r>
            <a:r>
              <a:rPr lang="ru-RU" dirty="0" err="1"/>
              <a:t>орынды</a:t>
            </a:r>
            <a:r>
              <a:rPr lang="ru-RU" dirty="0"/>
              <a:t> </a:t>
            </a:r>
            <a:r>
              <a:rPr lang="ru-RU" dirty="0" err="1"/>
              <a:t>алатаганын</a:t>
            </a:r>
            <a:r>
              <a:rPr lang="ru-RU" dirty="0"/>
              <a:t>, оны </a:t>
            </a:r>
            <a:r>
              <a:rPr lang="ru-RU" dirty="0" err="1"/>
              <a:t>ман</a:t>
            </a:r>
            <a:r>
              <a:rPr lang="ru-RU" dirty="0"/>
              <a:t> интервью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яздырув</a:t>
            </a:r>
            <a:r>
              <a:rPr lang="ru-RU" dirty="0"/>
              <a:t>. «</a:t>
            </a:r>
            <a:r>
              <a:rPr lang="ru-RU" dirty="0" err="1"/>
              <a:t>Анадынъ</a:t>
            </a:r>
            <a:r>
              <a:rPr lang="ru-RU" dirty="0"/>
              <a:t> </a:t>
            </a:r>
            <a:r>
              <a:rPr lang="ru-RU" dirty="0" err="1"/>
              <a:t>келпети</a:t>
            </a:r>
            <a:r>
              <a:rPr lang="ru-RU" dirty="0"/>
              <a:t> </a:t>
            </a:r>
            <a:r>
              <a:rPr lang="ru-RU" dirty="0" err="1"/>
              <a:t>оьлимсиз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ойга</a:t>
            </a:r>
            <a:r>
              <a:rPr lang="ru-RU" dirty="0"/>
              <a:t> </a:t>
            </a:r>
            <a:r>
              <a:rPr lang="ru-RU" dirty="0" err="1"/>
              <a:t>окувшылар</a:t>
            </a:r>
            <a:r>
              <a:rPr lang="ru-RU" dirty="0"/>
              <a:t> </a:t>
            </a:r>
            <a:r>
              <a:rPr lang="ru-RU" dirty="0" err="1"/>
              <a:t>оьзлери</a:t>
            </a:r>
            <a:r>
              <a:rPr lang="ru-RU" dirty="0"/>
              <a:t> </a:t>
            </a:r>
            <a:r>
              <a:rPr lang="ru-RU" dirty="0" err="1"/>
              <a:t>келмеге</a:t>
            </a:r>
            <a:r>
              <a:rPr lang="ru-RU" dirty="0"/>
              <a:t> </a:t>
            </a:r>
            <a:r>
              <a:rPr lang="ru-RU" dirty="0" err="1"/>
              <a:t>кереклер</a:t>
            </a:r>
            <a:r>
              <a:rPr lang="ru-RU" dirty="0"/>
              <a:t>. 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4000" dirty="0" err="1"/>
              <a:t>Шаирдинъ</a:t>
            </a:r>
            <a:r>
              <a:rPr lang="ru-RU" sz="4000" dirty="0"/>
              <a:t> </a:t>
            </a:r>
            <a:r>
              <a:rPr lang="ru-RU" sz="4000" dirty="0" err="1"/>
              <a:t>яшав</a:t>
            </a:r>
            <a:r>
              <a:rPr lang="ru-RU" sz="4000" dirty="0"/>
              <a:t> </a:t>
            </a:r>
            <a:r>
              <a:rPr lang="ru-RU" sz="4000" dirty="0" err="1"/>
              <a:t>эм</a:t>
            </a:r>
            <a:r>
              <a:rPr lang="ru-RU" sz="4000" dirty="0"/>
              <a:t> </a:t>
            </a:r>
            <a:r>
              <a:rPr lang="ru-RU" sz="4000" dirty="0" err="1"/>
              <a:t>яратувшылык</a:t>
            </a:r>
            <a:r>
              <a:rPr lang="ru-RU" sz="4000" dirty="0"/>
              <a:t> </a:t>
            </a:r>
            <a:r>
              <a:rPr lang="ru-RU" sz="4000" dirty="0" err="1"/>
              <a:t>йолы</a:t>
            </a:r>
            <a:endParaRPr lang="ru-RU" sz="4000" dirty="0"/>
          </a:p>
        </p:txBody>
      </p:sp>
      <p:pic>
        <p:nvPicPr>
          <p:cNvPr id="4" name="Содержимое 3" descr="20140430_13215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336523" y="2021139"/>
            <a:ext cx="4167721" cy="3125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428728" y="5857892"/>
            <a:ext cx="6166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Салимет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Ахматовна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Майлыбаева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20140501_075949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043701">
            <a:off x="-55557" y="2149095"/>
            <a:ext cx="3584319" cy="2688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140514_1759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99812">
            <a:off x="5868428" y="2153124"/>
            <a:ext cx="3127545" cy="2345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0126_183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214546" y="357166"/>
            <a:ext cx="6572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«</a:t>
            </a:r>
            <a:r>
              <a:rPr lang="ru-RU" sz="3200" dirty="0" err="1">
                <a:solidFill>
                  <a:srgbClr val="FFFF00"/>
                </a:solidFill>
              </a:rPr>
              <a:t>Атам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анам</a:t>
            </a:r>
            <a:r>
              <a:rPr lang="ru-RU" sz="3200" dirty="0">
                <a:solidFill>
                  <a:srgbClr val="FFFF00"/>
                </a:solidFill>
              </a:rPr>
              <a:t> – </a:t>
            </a:r>
            <a:r>
              <a:rPr lang="ru-RU" sz="3200" dirty="0" err="1">
                <a:solidFill>
                  <a:srgbClr val="FFFF00"/>
                </a:solidFill>
              </a:rPr>
              <a:t>эки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колым</a:t>
            </a:r>
            <a:r>
              <a:rPr lang="ru-RU" sz="3200" dirty="0">
                <a:solidFill>
                  <a:srgbClr val="FFFF00"/>
                </a:solidFill>
              </a:rPr>
              <a:t>…</a:t>
            </a:r>
          </a:p>
          <a:p>
            <a:r>
              <a:rPr lang="ru-RU" sz="3200" dirty="0" err="1">
                <a:solidFill>
                  <a:srgbClr val="FFFF00"/>
                </a:solidFill>
              </a:rPr>
              <a:t>Дуныямнынъ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дуньясы</a:t>
            </a:r>
            <a:r>
              <a:rPr lang="ru-RU" sz="3200" dirty="0">
                <a:solidFill>
                  <a:srgbClr val="FFFF00"/>
                </a:solidFill>
              </a:rPr>
              <a:t>»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0408_0954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0"/>
            <a:ext cx="3357586" cy="2518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0141003_1534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28802"/>
            <a:ext cx="3333741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40929_1520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2143116"/>
            <a:ext cx="295277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40922_1248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286256"/>
            <a:ext cx="323852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41005_2227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29190" y="4214818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868" y="2643182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«</a:t>
            </a:r>
            <a:r>
              <a:rPr lang="ru-RU" sz="2400" b="1" dirty="0" err="1">
                <a:solidFill>
                  <a:srgbClr val="FF0000"/>
                </a:solidFill>
              </a:rPr>
              <a:t>Оьмир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бойы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халкым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уьшин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яшайман</a:t>
            </a:r>
            <a:r>
              <a:rPr lang="ru-RU" sz="2400" b="1" dirty="0">
                <a:solidFill>
                  <a:srgbClr val="FF0000"/>
                </a:solidFill>
              </a:rPr>
              <a:t>»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0515_1839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1019_222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50061" y="1107261"/>
            <a:ext cx="6000760" cy="4500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5286380" y="958318"/>
            <a:ext cx="350043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Дуныяда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энъ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аьсирет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соьзлерди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болган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хатынларга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айтаман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деген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соьз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турып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танъымда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«Аллам,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сакла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анамды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»-,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деп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ятаман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        </a:t>
            </a:r>
            <a:r>
              <a:rPr lang="ru-RU" sz="2400" b="1" dirty="0" err="1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С.Майлыбаева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40518_0626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912009">
            <a:off x="90992" y="1723545"/>
            <a:ext cx="3355381" cy="2516536"/>
          </a:xfrm>
          <a:prstGeom prst="rect">
            <a:avLst/>
          </a:prstGeom>
        </p:spPr>
      </p:pic>
      <p:pic>
        <p:nvPicPr>
          <p:cNvPr id="3" name="Рисунок 2" descr="20141019_220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655084" y="1059636"/>
            <a:ext cx="3333741" cy="2500306"/>
          </a:xfrm>
          <a:prstGeom prst="rect">
            <a:avLst/>
          </a:prstGeom>
        </p:spPr>
      </p:pic>
      <p:pic>
        <p:nvPicPr>
          <p:cNvPr id="4" name="Рисунок 3" descr="20141019_2217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706259">
            <a:off x="5713717" y="1404632"/>
            <a:ext cx="3500430" cy="2625323"/>
          </a:xfrm>
          <a:prstGeom prst="rect">
            <a:avLst/>
          </a:prstGeom>
        </p:spPr>
      </p:pic>
      <p:pic>
        <p:nvPicPr>
          <p:cNvPr id="5" name="Рисунок 4" descr="20141022_0034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183688">
            <a:off x="3476296" y="3908413"/>
            <a:ext cx="3286116" cy="2464587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</TotalTime>
  <Words>200</Words>
  <Application>Microsoft Office PowerPoint</Application>
  <PresentationFormat>Экран (4:3)</PresentationFormat>
  <Paragraphs>23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Constantia</vt:lpstr>
      <vt:lpstr>Wingdings 2</vt:lpstr>
      <vt:lpstr>Поток</vt:lpstr>
      <vt:lpstr>Проект иси: «Салимет Майлыбаевадынъ поэзиясында анадынъ келбети»</vt:lpstr>
      <vt:lpstr>Проекттинъ мырады:</vt:lpstr>
      <vt:lpstr>Проекттинъ борышлары:</vt:lpstr>
      <vt:lpstr> Шаирдинъ яшав эм яратувшылык йолы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иси: «Салимет Майлыбаевадынъ поэзиясында анадынъ келбети»</dc:title>
  <dc:creator>фарида</dc:creator>
  <cp:lastModifiedBy>alanaadyla23509@gmail.com</cp:lastModifiedBy>
  <cp:revision>24</cp:revision>
  <dcterms:created xsi:type="dcterms:W3CDTF">2014-10-21T17:33:21Z</dcterms:created>
  <dcterms:modified xsi:type="dcterms:W3CDTF">2022-03-15T07:44:13Z</dcterms:modified>
</cp:coreProperties>
</file>